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771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184950C-2695-4B5E-AD67-D737434A1A77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21F2EF0-C6E5-4B97-8524-B8BF97BD74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4950C-2695-4B5E-AD67-D737434A1A77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F2EF0-C6E5-4B97-8524-B8BF97BD74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4950C-2695-4B5E-AD67-D737434A1A77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F2EF0-C6E5-4B97-8524-B8BF97BD74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184950C-2695-4B5E-AD67-D737434A1A77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21F2EF0-C6E5-4B97-8524-B8BF97BD74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184950C-2695-4B5E-AD67-D737434A1A77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21F2EF0-C6E5-4B97-8524-B8BF97BD74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4950C-2695-4B5E-AD67-D737434A1A77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F2EF0-C6E5-4B97-8524-B8BF97BD74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4950C-2695-4B5E-AD67-D737434A1A77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F2EF0-C6E5-4B97-8524-B8BF97BD74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184950C-2695-4B5E-AD67-D737434A1A77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21F2EF0-C6E5-4B97-8524-B8BF97BD74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4950C-2695-4B5E-AD67-D737434A1A77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F2EF0-C6E5-4B97-8524-B8BF97BD74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184950C-2695-4B5E-AD67-D737434A1A77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21F2EF0-C6E5-4B97-8524-B8BF97BD74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184950C-2695-4B5E-AD67-D737434A1A77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21F2EF0-C6E5-4B97-8524-B8BF97BD74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184950C-2695-4B5E-AD67-D737434A1A77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21F2EF0-C6E5-4B97-8524-B8BF97BD74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844824"/>
            <a:ext cx="6172200" cy="3173738"/>
          </a:xfrm>
        </p:spPr>
        <p:txBody>
          <a:bodyPr>
            <a:normAutofit/>
          </a:bodyPr>
          <a:lstStyle/>
          <a:p>
            <a:r>
              <a:rPr lang="ru-RU" dirty="0" smtClean="0"/>
              <a:t>ПРОЕКТ </a:t>
            </a:r>
            <a:br>
              <a:rPr lang="ru-RU" dirty="0" smtClean="0"/>
            </a:br>
            <a:r>
              <a:rPr lang="ru-RU" dirty="0" smtClean="0"/>
              <a:t>ЛАНДШАФТНОГО </a:t>
            </a:r>
            <a:br>
              <a:rPr lang="ru-RU" dirty="0" smtClean="0"/>
            </a:br>
            <a:r>
              <a:rPr lang="ru-RU" dirty="0" smtClean="0"/>
              <a:t>ДИЗАЙНА</a:t>
            </a:r>
            <a:br>
              <a:rPr lang="ru-RU" dirty="0" smtClean="0"/>
            </a:br>
            <a:r>
              <a:rPr lang="ru-RU" sz="4000" dirty="0" smtClean="0"/>
              <a:t>«ПОДВИГ НАРОДА»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Номинация «Живая память» (</a:t>
            </a:r>
            <a:r>
              <a:rPr lang="ru-RU" dirty="0" err="1" smtClean="0"/>
              <a:t>топиарий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14338" name="Picture 2" descr="70 ШКОЛА Г ЛИПЕЦК - ОФИЦИАЛЬНЫЙ САЙТ  МБОУ СОШ №70  г. Липец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3156831" cy="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7467600" cy="922114"/>
          </a:xfrm>
        </p:spPr>
        <p:txBody>
          <a:bodyPr>
            <a:noAutofit/>
          </a:bodyPr>
          <a:lstStyle/>
          <a:p>
            <a:r>
              <a:rPr lang="ru-RU" sz="2000" dirty="0" smtClean="0"/>
              <a:t>Авторы проекта:</a:t>
            </a:r>
            <a:br>
              <a:rPr lang="ru-RU" sz="2000" dirty="0" smtClean="0"/>
            </a:br>
            <a:r>
              <a:rPr lang="ru-RU" sz="2000" dirty="0" err="1" smtClean="0"/>
              <a:t>Барганджия</a:t>
            </a:r>
            <a:r>
              <a:rPr lang="ru-RU" sz="2000" dirty="0" smtClean="0"/>
              <a:t> </a:t>
            </a:r>
            <a:r>
              <a:rPr lang="ru-RU" sz="2000" dirty="0" smtClean="0"/>
              <a:t>Алина, Герасимова Жанна</a:t>
            </a:r>
            <a:br>
              <a:rPr lang="ru-RU" sz="2000" dirty="0" smtClean="0"/>
            </a:br>
            <a:r>
              <a:rPr lang="ru-RU" sz="2000" dirty="0" smtClean="0"/>
              <a:t>Князева Валерия, </a:t>
            </a:r>
            <a:r>
              <a:rPr lang="ru-RU" sz="2000" dirty="0" err="1" smtClean="0"/>
              <a:t>Кунаева</a:t>
            </a:r>
            <a:r>
              <a:rPr lang="ru-RU" sz="2000" dirty="0" smtClean="0"/>
              <a:t> Варвара</a:t>
            </a:r>
            <a:br>
              <a:rPr lang="ru-RU" sz="2000" dirty="0" smtClean="0"/>
            </a:br>
            <a:r>
              <a:rPr lang="ru-RU" sz="2000" dirty="0" smtClean="0"/>
              <a:t>Руководители проекта:</a:t>
            </a:r>
            <a:br>
              <a:rPr lang="ru-RU" sz="2000" dirty="0" smtClean="0"/>
            </a:br>
            <a:r>
              <a:rPr lang="ru-RU" sz="1600" dirty="0" err="1" smtClean="0"/>
              <a:t>Миляева</a:t>
            </a:r>
            <a:r>
              <a:rPr lang="ru-RU" sz="1600" dirty="0" smtClean="0"/>
              <a:t> Ирина Сергеевна, Барабанщиков Алексей Валентинович</a:t>
            </a:r>
            <a:endParaRPr lang="ru-RU" sz="1600" dirty="0"/>
          </a:p>
        </p:txBody>
      </p:sp>
      <p:pic>
        <p:nvPicPr>
          <p:cNvPr id="4" name="Содержимое 3" descr="20191025_08563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40340"/>
            <a:ext cx="7643192" cy="45850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467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Место реализации проекта:</a:t>
            </a:r>
            <a:br>
              <a:rPr lang="ru-RU" dirty="0" smtClean="0"/>
            </a:br>
            <a:r>
              <a:rPr lang="ru-RU" dirty="0" smtClean="0"/>
              <a:t>территория МБОУ СШ №70</a:t>
            </a:r>
            <a:endParaRPr lang="ru-RU" dirty="0"/>
          </a:p>
        </p:txBody>
      </p:sp>
      <p:pic>
        <p:nvPicPr>
          <p:cNvPr id="4" name="Рисунок 3" descr="E:\Паспорта безопасности\DSCF6919.JPG"/>
          <p:cNvPicPr/>
          <p:nvPr/>
        </p:nvPicPr>
        <p:blipFill>
          <a:blip r:embed="rId2" cstate="screen"/>
          <a:srcRect l="6780" r="9322"/>
          <a:stretch>
            <a:fillRect/>
          </a:stretch>
        </p:blipFill>
        <p:spPr bwMode="auto">
          <a:xfrm>
            <a:off x="179512" y="1916832"/>
            <a:ext cx="835292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1619672" y="4293096"/>
            <a:ext cx="0" cy="86409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467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Место реализации проекта:</a:t>
            </a:r>
            <a:br>
              <a:rPr lang="ru-RU" dirty="0" smtClean="0"/>
            </a:br>
            <a:r>
              <a:rPr lang="ru-RU" dirty="0" smtClean="0"/>
              <a:t>территория МБОУ СШ №70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screen"/>
          <a:srcRect l="6443" t="38359" r="18387" b="30475"/>
          <a:stretch>
            <a:fillRect/>
          </a:stretch>
        </p:blipFill>
        <p:spPr bwMode="auto">
          <a:xfrm>
            <a:off x="467544" y="1340768"/>
            <a:ext cx="7848872" cy="446449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995936" y="2708920"/>
            <a:ext cx="1224136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>
            <a:off x="1403648" y="1268760"/>
            <a:ext cx="2016224" cy="20162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Волна 8"/>
          <p:cNvSpPr/>
          <p:nvPr/>
        </p:nvSpPr>
        <p:spPr>
          <a:xfrm>
            <a:off x="539552" y="2492896"/>
            <a:ext cx="8136904" cy="2088232"/>
          </a:xfrm>
          <a:prstGeom prst="wav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авильный пятиугольник 7"/>
          <p:cNvSpPr/>
          <p:nvPr/>
        </p:nvSpPr>
        <p:spPr>
          <a:xfrm rot="2216738">
            <a:off x="2343556" y="1881931"/>
            <a:ext cx="3323333" cy="3228473"/>
          </a:xfrm>
          <a:prstGeom prst="pent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76672"/>
            <a:ext cx="8496944" cy="5904656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2195736" y="1916832"/>
            <a:ext cx="3384376" cy="3096344"/>
          </a:xfrm>
          <a:prstGeom prst="star5">
            <a:avLst>
              <a:gd name="adj" fmla="val 23906"/>
              <a:gd name="hf" fmla="val 105146"/>
              <a:gd name="vf" fmla="val 11055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203848" y="2852936"/>
            <a:ext cx="1440160" cy="151216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347864" y="2996952"/>
            <a:ext cx="1152128" cy="122413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585216" y="4425696"/>
            <a:ext cx="6501384" cy="1684020"/>
          </a:xfrm>
          <a:custGeom>
            <a:avLst/>
            <a:gdLst>
              <a:gd name="connsiteX0" fmla="*/ 0 w 6501384"/>
              <a:gd name="connsiteY0" fmla="*/ 0 h 1684020"/>
              <a:gd name="connsiteX1" fmla="*/ 1728216 w 6501384"/>
              <a:gd name="connsiteY1" fmla="*/ 1271016 h 1684020"/>
              <a:gd name="connsiteX2" fmla="*/ 4572000 w 6501384"/>
              <a:gd name="connsiteY2" fmla="*/ 1609344 h 1684020"/>
              <a:gd name="connsiteX3" fmla="*/ 6501384 w 6501384"/>
              <a:gd name="connsiteY3" fmla="*/ 822960 h 1684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01384" h="1684020">
                <a:moveTo>
                  <a:pt x="0" y="0"/>
                </a:moveTo>
                <a:cubicBezTo>
                  <a:pt x="483108" y="501396"/>
                  <a:pt x="966216" y="1002792"/>
                  <a:pt x="1728216" y="1271016"/>
                </a:cubicBezTo>
                <a:cubicBezTo>
                  <a:pt x="2490216" y="1539240"/>
                  <a:pt x="3776472" y="1684020"/>
                  <a:pt x="4572000" y="1609344"/>
                </a:cubicBezTo>
                <a:cubicBezTo>
                  <a:pt x="5367528" y="1534668"/>
                  <a:pt x="5934456" y="1178814"/>
                  <a:pt x="6501384" y="822960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899592" y="4509120"/>
            <a:ext cx="1296144" cy="36004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 rot="21160939">
            <a:off x="1565315" y="5022247"/>
            <a:ext cx="1296144" cy="36004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 rot="21160939">
            <a:off x="2498729" y="5444326"/>
            <a:ext cx="1136256" cy="307569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 rot="20512863">
            <a:off x="3727557" y="5614281"/>
            <a:ext cx="1136256" cy="307569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 rot="20512863">
            <a:off x="4877906" y="5603117"/>
            <a:ext cx="1068016" cy="329899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 rot="18390478">
            <a:off x="5856426" y="5159559"/>
            <a:ext cx="1068016" cy="329899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 rot="18390478">
            <a:off x="6846568" y="4834739"/>
            <a:ext cx="801203" cy="329899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 rot="4099645">
            <a:off x="370117" y="5141858"/>
            <a:ext cx="1296144" cy="36004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 rot="3130025">
            <a:off x="1295259" y="5671447"/>
            <a:ext cx="1296144" cy="36004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 rot="1475104">
            <a:off x="2427905" y="5914555"/>
            <a:ext cx="1296144" cy="36004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 rot="505081">
            <a:off x="3724297" y="6030794"/>
            <a:ext cx="1136256" cy="307569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 rot="522549">
            <a:off x="4950859" y="6028237"/>
            <a:ext cx="1068016" cy="329899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6084168" y="5661248"/>
            <a:ext cx="1068016" cy="329899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20040" y="466344"/>
            <a:ext cx="2739792" cy="1234464"/>
          </a:xfrm>
          <a:custGeom>
            <a:avLst/>
            <a:gdLst>
              <a:gd name="connsiteX0" fmla="*/ 0 w 2221992"/>
              <a:gd name="connsiteY0" fmla="*/ 0 h 868680"/>
              <a:gd name="connsiteX1" fmla="*/ 0 w 2221992"/>
              <a:gd name="connsiteY1" fmla="*/ 0 h 868680"/>
              <a:gd name="connsiteX2" fmla="*/ 18288 w 2221992"/>
              <a:gd name="connsiteY2" fmla="*/ 868680 h 868680"/>
              <a:gd name="connsiteX3" fmla="*/ 2221992 w 2221992"/>
              <a:gd name="connsiteY3" fmla="*/ 9144 h 868680"/>
              <a:gd name="connsiteX4" fmla="*/ 0 w 2221992"/>
              <a:gd name="connsiteY4" fmla="*/ 0 h 86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1992" h="868680">
                <a:moveTo>
                  <a:pt x="0" y="0"/>
                </a:moveTo>
                <a:lnTo>
                  <a:pt x="0" y="0"/>
                </a:lnTo>
                <a:lnTo>
                  <a:pt x="18288" y="868680"/>
                </a:lnTo>
                <a:lnTo>
                  <a:pt x="2221992" y="914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олилиния 31"/>
          <p:cNvSpPr/>
          <p:nvPr/>
        </p:nvSpPr>
        <p:spPr>
          <a:xfrm>
            <a:off x="4229912" y="332656"/>
            <a:ext cx="4806584" cy="2410968"/>
          </a:xfrm>
          <a:custGeom>
            <a:avLst/>
            <a:gdLst>
              <a:gd name="connsiteX0" fmla="*/ 664464 w 5885688"/>
              <a:gd name="connsiteY0" fmla="*/ 390144 h 2410968"/>
              <a:gd name="connsiteX1" fmla="*/ 1149096 w 5885688"/>
              <a:gd name="connsiteY1" fmla="*/ 1569720 h 2410968"/>
              <a:gd name="connsiteX2" fmla="*/ 3654552 w 5885688"/>
              <a:gd name="connsiteY2" fmla="*/ 1761744 h 2410968"/>
              <a:gd name="connsiteX3" fmla="*/ 5172456 w 5885688"/>
              <a:gd name="connsiteY3" fmla="*/ 2410968 h 2410968"/>
              <a:gd name="connsiteX4" fmla="*/ 5172456 w 5885688"/>
              <a:gd name="connsiteY4" fmla="*/ 2410968 h 2410968"/>
              <a:gd name="connsiteX5" fmla="*/ 5135880 w 5885688"/>
              <a:gd name="connsiteY5" fmla="*/ 335280 h 2410968"/>
              <a:gd name="connsiteX6" fmla="*/ 664464 w 5885688"/>
              <a:gd name="connsiteY6" fmla="*/ 390144 h 2410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85688" h="2410968">
                <a:moveTo>
                  <a:pt x="664464" y="390144"/>
                </a:moveTo>
                <a:cubicBezTo>
                  <a:pt x="0" y="595884"/>
                  <a:pt x="650748" y="1341120"/>
                  <a:pt x="1149096" y="1569720"/>
                </a:cubicBezTo>
                <a:cubicBezTo>
                  <a:pt x="1647444" y="1798320"/>
                  <a:pt x="2983992" y="1621536"/>
                  <a:pt x="3654552" y="1761744"/>
                </a:cubicBezTo>
                <a:cubicBezTo>
                  <a:pt x="4325112" y="1901952"/>
                  <a:pt x="5172456" y="2410968"/>
                  <a:pt x="5172456" y="2410968"/>
                </a:cubicBezTo>
                <a:lnTo>
                  <a:pt x="5172456" y="2410968"/>
                </a:lnTo>
                <a:cubicBezTo>
                  <a:pt x="5166360" y="2065020"/>
                  <a:pt x="5885688" y="670560"/>
                  <a:pt x="5135880" y="335280"/>
                </a:cubicBezTo>
                <a:cubicBezTo>
                  <a:pt x="4386072" y="0"/>
                  <a:pt x="1328928" y="184404"/>
                  <a:pt x="664464" y="390144"/>
                </a:cubicBez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олилиния 32"/>
          <p:cNvSpPr/>
          <p:nvPr/>
        </p:nvSpPr>
        <p:spPr>
          <a:xfrm>
            <a:off x="5508104" y="548680"/>
            <a:ext cx="3140224" cy="1699272"/>
          </a:xfrm>
          <a:custGeom>
            <a:avLst/>
            <a:gdLst>
              <a:gd name="connsiteX0" fmla="*/ 664464 w 5885688"/>
              <a:gd name="connsiteY0" fmla="*/ 390144 h 2410968"/>
              <a:gd name="connsiteX1" fmla="*/ 1149096 w 5885688"/>
              <a:gd name="connsiteY1" fmla="*/ 1569720 h 2410968"/>
              <a:gd name="connsiteX2" fmla="*/ 3654552 w 5885688"/>
              <a:gd name="connsiteY2" fmla="*/ 1761744 h 2410968"/>
              <a:gd name="connsiteX3" fmla="*/ 5172456 w 5885688"/>
              <a:gd name="connsiteY3" fmla="*/ 2410968 h 2410968"/>
              <a:gd name="connsiteX4" fmla="*/ 5172456 w 5885688"/>
              <a:gd name="connsiteY4" fmla="*/ 2410968 h 2410968"/>
              <a:gd name="connsiteX5" fmla="*/ 5135880 w 5885688"/>
              <a:gd name="connsiteY5" fmla="*/ 335280 h 2410968"/>
              <a:gd name="connsiteX6" fmla="*/ 664464 w 5885688"/>
              <a:gd name="connsiteY6" fmla="*/ 390144 h 2410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85688" h="2410968">
                <a:moveTo>
                  <a:pt x="664464" y="390144"/>
                </a:moveTo>
                <a:cubicBezTo>
                  <a:pt x="0" y="595884"/>
                  <a:pt x="650748" y="1341120"/>
                  <a:pt x="1149096" y="1569720"/>
                </a:cubicBezTo>
                <a:cubicBezTo>
                  <a:pt x="1647444" y="1798320"/>
                  <a:pt x="2983992" y="1621536"/>
                  <a:pt x="3654552" y="1761744"/>
                </a:cubicBezTo>
                <a:cubicBezTo>
                  <a:pt x="4325112" y="1901952"/>
                  <a:pt x="5172456" y="2410968"/>
                  <a:pt x="5172456" y="2410968"/>
                </a:cubicBezTo>
                <a:lnTo>
                  <a:pt x="5172456" y="2410968"/>
                </a:lnTo>
                <a:cubicBezTo>
                  <a:pt x="5166360" y="2065020"/>
                  <a:pt x="5885688" y="670560"/>
                  <a:pt x="5135880" y="335280"/>
                </a:cubicBezTo>
                <a:cubicBezTo>
                  <a:pt x="4386072" y="0"/>
                  <a:pt x="1328928" y="184404"/>
                  <a:pt x="664464" y="390144"/>
                </a:cubicBez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444208" y="764704"/>
            <a:ext cx="1440160" cy="136815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Заголовок 1"/>
          <p:cNvSpPr>
            <a:spLocks noGrp="1"/>
          </p:cNvSpPr>
          <p:nvPr>
            <p:ph type="title"/>
          </p:nvPr>
        </p:nvSpPr>
        <p:spPr>
          <a:xfrm>
            <a:off x="2915816" y="548680"/>
            <a:ext cx="1738536" cy="562074"/>
          </a:xfrm>
        </p:spPr>
        <p:txBody>
          <a:bodyPr/>
          <a:lstStyle/>
          <a:p>
            <a:r>
              <a:rPr lang="ru-RU" dirty="0" smtClean="0"/>
              <a:t>ЭСКИЗ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лилиния 31"/>
          <p:cNvSpPr/>
          <p:nvPr/>
        </p:nvSpPr>
        <p:spPr>
          <a:xfrm>
            <a:off x="4229912" y="332656"/>
            <a:ext cx="4806584" cy="2410968"/>
          </a:xfrm>
          <a:custGeom>
            <a:avLst/>
            <a:gdLst>
              <a:gd name="connsiteX0" fmla="*/ 664464 w 5885688"/>
              <a:gd name="connsiteY0" fmla="*/ 390144 h 2410968"/>
              <a:gd name="connsiteX1" fmla="*/ 1149096 w 5885688"/>
              <a:gd name="connsiteY1" fmla="*/ 1569720 h 2410968"/>
              <a:gd name="connsiteX2" fmla="*/ 3654552 w 5885688"/>
              <a:gd name="connsiteY2" fmla="*/ 1761744 h 2410968"/>
              <a:gd name="connsiteX3" fmla="*/ 5172456 w 5885688"/>
              <a:gd name="connsiteY3" fmla="*/ 2410968 h 2410968"/>
              <a:gd name="connsiteX4" fmla="*/ 5172456 w 5885688"/>
              <a:gd name="connsiteY4" fmla="*/ 2410968 h 2410968"/>
              <a:gd name="connsiteX5" fmla="*/ 5135880 w 5885688"/>
              <a:gd name="connsiteY5" fmla="*/ 335280 h 2410968"/>
              <a:gd name="connsiteX6" fmla="*/ 664464 w 5885688"/>
              <a:gd name="connsiteY6" fmla="*/ 390144 h 2410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85688" h="2410968">
                <a:moveTo>
                  <a:pt x="664464" y="390144"/>
                </a:moveTo>
                <a:cubicBezTo>
                  <a:pt x="0" y="595884"/>
                  <a:pt x="650748" y="1341120"/>
                  <a:pt x="1149096" y="1569720"/>
                </a:cubicBezTo>
                <a:cubicBezTo>
                  <a:pt x="1647444" y="1798320"/>
                  <a:pt x="2983992" y="1621536"/>
                  <a:pt x="3654552" y="1761744"/>
                </a:cubicBezTo>
                <a:cubicBezTo>
                  <a:pt x="4325112" y="1901952"/>
                  <a:pt x="5172456" y="2410968"/>
                  <a:pt x="5172456" y="2410968"/>
                </a:cubicBezTo>
                <a:lnTo>
                  <a:pt x="5172456" y="2410968"/>
                </a:lnTo>
                <a:cubicBezTo>
                  <a:pt x="5166360" y="2065020"/>
                  <a:pt x="5885688" y="670560"/>
                  <a:pt x="5135880" y="335280"/>
                </a:cubicBezTo>
                <a:cubicBezTo>
                  <a:pt x="4386072" y="0"/>
                  <a:pt x="1328928" y="184404"/>
                  <a:pt x="664464" y="390144"/>
                </a:cubicBez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4" name="Группа 33"/>
          <p:cNvGrpSpPr/>
          <p:nvPr/>
        </p:nvGrpSpPr>
        <p:grpSpPr>
          <a:xfrm>
            <a:off x="310896" y="457200"/>
            <a:ext cx="8509576" cy="6042339"/>
            <a:chOff x="310896" y="457200"/>
            <a:chExt cx="8509576" cy="6042339"/>
          </a:xfrm>
        </p:grpSpPr>
        <p:sp>
          <p:nvSpPr>
            <p:cNvPr id="11" name="Овал 10"/>
            <p:cNvSpPr/>
            <p:nvPr/>
          </p:nvSpPr>
          <p:spPr>
            <a:xfrm>
              <a:off x="1403648" y="1268760"/>
              <a:ext cx="2016224" cy="2016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Волна 8"/>
            <p:cNvSpPr/>
            <p:nvPr/>
          </p:nvSpPr>
          <p:spPr>
            <a:xfrm>
              <a:off x="539552" y="2492896"/>
              <a:ext cx="8136904" cy="2088232"/>
            </a:xfrm>
            <a:prstGeom prst="wav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авильный пятиугольник 7"/>
            <p:cNvSpPr/>
            <p:nvPr/>
          </p:nvSpPr>
          <p:spPr>
            <a:xfrm rot="2216738">
              <a:off x="2343556" y="1881931"/>
              <a:ext cx="3323333" cy="3228473"/>
            </a:xfrm>
            <a:prstGeom prst="pentagon">
              <a:avLst/>
            </a:prstGeom>
            <a:solidFill>
              <a:srgbClr val="FFFF0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23528" y="476672"/>
              <a:ext cx="8496944" cy="5904656"/>
            </a:xfrm>
            <a:prstGeom prst="rect">
              <a:avLst/>
            </a:prstGeom>
            <a:noFill/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5-конечная звезда 4"/>
            <p:cNvSpPr/>
            <p:nvPr/>
          </p:nvSpPr>
          <p:spPr>
            <a:xfrm>
              <a:off x="2195736" y="1916832"/>
              <a:ext cx="3384376" cy="3096344"/>
            </a:xfrm>
            <a:prstGeom prst="star5">
              <a:avLst>
                <a:gd name="adj" fmla="val 23906"/>
                <a:gd name="hf" fmla="val 105146"/>
                <a:gd name="vf" fmla="val 110557"/>
              </a:avLst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3203848" y="2852936"/>
              <a:ext cx="1440160" cy="1512168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3347864" y="2996952"/>
              <a:ext cx="1152128" cy="122413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585216" y="4425696"/>
              <a:ext cx="6501384" cy="1684020"/>
            </a:xfrm>
            <a:custGeom>
              <a:avLst/>
              <a:gdLst>
                <a:gd name="connsiteX0" fmla="*/ 0 w 6501384"/>
                <a:gd name="connsiteY0" fmla="*/ 0 h 1684020"/>
                <a:gd name="connsiteX1" fmla="*/ 1728216 w 6501384"/>
                <a:gd name="connsiteY1" fmla="*/ 1271016 h 1684020"/>
                <a:gd name="connsiteX2" fmla="*/ 4572000 w 6501384"/>
                <a:gd name="connsiteY2" fmla="*/ 1609344 h 1684020"/>
                <a:gd name="connsiteX3" fmla="*/ 6501384 w 6501384"/>
                <a:gd name="connsiteY3" fmla="*/ 822960 h 168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01384" h="1684020">
                  <a:moveTo>
                    <a:pt x="0" y="0"/>
                  </a:moveTo>
                  <a:cubicBezTo>
                    <a:pt x="483108" y="501396"/>
                    <a:pt x="966216" y="1002792"/>
                    <a:pt x="1728216" y="1271016"/>
                  </a:cubicBezTo>
                  <a:cubicBezTo>
                    <a:pt x="2490216" y="1539240"/>
                    <a:pt x="3776472" y="1684020"/>
                    <a:pt x="4572000" y="1609344"/>
                  </a:cubicBezTo>
                  <a:cubicBezTo>
                    <a:pt x="5367528" y="1534668"/>
                    <a:pt x="5934456" y="1178814"/>
                    <a:pt x="6501384" y="822960"/>
                  </a:cubicBezTo>
                </a:path>
              </a:pathLst>
            </a:cu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8169" y="4509120"/>
              <a:ext cx="6624208" cy="1990419"/>
              <a:chOff x="838169" y="4509120"/>
              <a:chExt cx="6624208" cy="1990419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17" name="Овал 16"/>
              <p:cNvSpPr/>
              <p:nvPr/>
            </p:nvSpPr>
            <p:spPr>
              <a:xfrm>
                <a:off x="899592" y="4509120"/>
                <a:ext cx="1296144" cy="36004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Овал 17"/>
              <p:cNvSpPr/>
              <p:nvPr/>
            </p:nvSpPr>
            <p:spPr>
              <a:xfrm rot="21160939">
                <a:off x="1565315" y="5022247"/>
                <a:ext cx="1296144" cy="36004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Овал 18"/>
              <p:cNvSpPr/>
              <p:nvPr/>
            </p:nvSpPr>
            <p:spPr>
              <a:xfrm rot="21160939">
                <a:off x="2498729" y="5513777"/>
                <a:ext cx="1136256" cy="307569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Овал 12"/>
              <p:cNvSpPr/>
              <p:nvPr/>
            </p:nvSpPr>
            <p:spPr>
              <a:xfrm rot="20512863">
                <a:off x="3727557" y="5611723"/>
                <a:ext cx="1136256" cy="307569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Овал 13"/>
              <p:cNvSpPr/>
              <p:nvPr/>
            </p:nvSpPr>
            <p:spPr>
              <a:xfrm rot="20512863">
                <a:off x="4877905" y="5600559"/>
                <a:ext cx="1068016" cy="329899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Овал 14"/>
              <p:cNvSpPr/>
              <p:nvPr/>
            </p:nvSpPr>
            <p:spPr>
              <a:xfrm rot="18390478">
                <a:off x="5906684" y="5157001"/>
                <a:ext cx="1068016" cy="329899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Овал 15"/>
              <p:cNvSpPr/>
              <p:nvPr/>
            </p:nvSpPr>
            <p:spPr>
              <a:xfrm rot="18390478">
                <a:off x="6896826" y="4832181"/>
                <a:ext cx="801203" cy="329899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Овал 19"/>
              <p:cNvSpPr/>
              <p:nvPr/>
            </p:nvSpPr>
            <p:spPr>
              <a:xfrm rot="4099645">
                <a:off x="370117" y="5141858"/>
                <a:ext cx="1296144" cy="36004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Овал 20"/>
              <p:cNvSpPr/>
              <p:nvPr/>
            </p:nvSpPr>
            <p:spPr>
              <a:xfrm rot="3130025">
                <a:off x="1295259" y="5671447"/>
                <a:ext cx="1296144" cy="36004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Овал 21"/>
              <p:cNvSpPr/>
              <p:nvPr/>
            </p:nvSpPr>
            <p:spPr>
              <a:xfrm rot="1475104">
                <a:off x="2427905" y="5911997"/>
                <a:ext cx="1296144" cy="36004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Овал 22"/>
              <p:cNvSpPr/>
              <p:nvPr/>
            </p:nvSpPr>
            <p:spPr>
              <a:xfrm rot="505081">
                <a:off x="3724296" y="6028236"/>
                <a:ext cx="1136256" cy="307569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Овал 23"/>
              <p:cNvSpPr/>
              <p:nvPr/>
            </p:nvSpPr>
            <p:spPr>
              <a:xfrm rot="522549">
                <a:off x="4950857" y="6025679"/>
                <a:ext cx="1068016" cy="329899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Овал 24"/>
              <p:cNvSpPr/>
              <p:nvPr/>
            </p:nvSpPr>
            <p:spPr>
              <a:xfrm>
                <a:off x="6134426" y="5658690"/>
                <a:ext cx="1068016" cy="329899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0" name="Полилиния 29"/>
            <p:cNvSpPr/>
            <p:nvPr/>
          </p:nvSpPr>
          <p:spPr>
            <a:xfrm>
              <a:off x="320040" y="466344"/>
              <a:ext cx="2739792" cy="1234464"/>
            </a:xfrm>
            <a:custGeom>
              <a:avLst/>
              <a:gdLst>
                <a:gd name="connsiteX0" fmla="*/ 0 w 2221992"/>
                <a:gd name="connsiteY0" fmla="*/ 0 h 868680"/>
                <a:gd name="connsiteX1" fmla="*/ 0 w 2221992"/>
                <a:gd name="connsiteY1" fmla="*/ 0 h 868680"/>
                <a:gd name="connsiteX2" fmla="*/ 18288 w 2221992"/>
                <a:gd name="connsiteY2" fmla="*/ 868680 h 868680"/>
                <a:gd name="connsiteX3" fmla="*/ 2221992 w 2221992"/>
                <a:gd name="connsiteY3" fmla="*/ 9144 h 868680"/>
                <a:gd name="connsiteX4" fmla="*/ 0 w 2221992"/>
                <a:gd name="connsiteY4" fmla="*/ 0 h 86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1992" h="868680">
                  <a:moveTo>
                    <a:pt x="0" y="0"/>
                  </a:moveTo>
                  <a:lnTo>
                    <a:pt x="0" y="0"/>
                  </a:lnTo>
                  <a:lnTo>
                    <a:pt x="18288" y="868680"/>
                  </a:lnTo>
                  <a:lnTo>
                    <a:pt x="2221992" y="9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олилиния 32"/>
            <p:cNvSpPr/>
            <p:nvPr/>
          </p:nvSpPr>
          <p:spPr>
            <a:xfrm>
              <a:off x="5508104" y="548680"/>
              <a:ext cx="3140224" cy="1699272"/>
            </a:xfrm>
            <a:custGeom>
              <a:avLst/>
              <a:gdLst>
                <a:gd name="connsiteX0" fmla="*/ 664464 w 5885688"/>
                <a:gd name="connsiteY0" fmla="*/ 390144 h 2410968"/>
                <a:gd name="connsiteX1" fmla="*/ 1149096 w 5885688"/>
                <a:gd name="connsiteY1" fmla="*/ 1569720 h 2410968"/>
                <a:gd name="connsiteX2" fmla="*/ 3654552 w 5885688"/>
                <a:gd name="connsiteY2" fmla="*/ 1761744 h 2410968"/>
                <a:gd name="connsiteX3" fmla="*/ 5172456 w 5885688"/>
                <a:gd name="connsiteY3" fmla="*/ 2410968 h 2410968"/>
                <a:gd name="connsiteX4" fmla="*/ 5172456 w 5885688"/>
                <a:gd name="connsiteY4" fmla="*/ 2410968 h 2410968"/>
                <a:gd name="connsiteX5" fmla="*/ 5135880 w 5885688"/>
                <a:gd name="connsiteY5" fmla="*/ 335280 h 2410968"/>
                <a:gd name="connsiteX6" fmla="*/ 664464 w 5885688"/>
                <a:gd name="connsiteY6" fmla="*/ 390144 h 2410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85688" h="2410968">
                  <a:moveTo>
                    <a:pt x="664464" y="390144"/>
                  </a:moveTo>
                  <a:cubicBezTo>
                    <a:pt x="0" y="595884"/>
                    <a:pt x="650748" y="1341120"/>
                    <a:pt x="1149096" y="1569720"/>
                  </a:cubicBezTo>
                  <a:cubicBezTo>
                    <a:pt x="1647444" y="1798320"/>
                    <a:pt x="2983992" y="1621536"/>
                    <a:pt x="3654552" y="1761744"/>
                  </a:cubicBezTo>
                  <a:cubicBezTo>
                    <a:pt x="4325112" y="1901952"/>
                    <a:pt x="5172456" y="2410968"/>
                    <a:pt x="5172456" y="2410968"/>
                  </a:cubicBezTo>
                  <a:lnTo>
                    <a:pt x="5172456" y="2410968"/>
                  </a:lnTo>
                  <a:cubicBezTo>
                    <a:pt x="5166360" y="2065020"/>
                    <a:pt x="5885688" y="670560"/>
                    <a:pt x="5135880" y="335280"/>
                  </a:cubicBezTo>
                  <a:cubicBezTo>
                    <a:pt x="4386072" y="0"/>
                    <a:pt x="1328928" y="184404"/>
                    <a:pt x="664464" y="390144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6444208" y="764704"/>
              <a:ext cx="1440160" cy="136815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олилиния 26"/>
            <p:cNvSpPr/>
            <p:nvPr/>
          </p:nvSpPr>
          <p:spPr>
            <a:xfrm>
              <a:off x="329184" y="466344"/>
              <a:ext cx="2057400" cy="914400"/>
            </a:xfrm>
            <a:custGeom>
              <a:avLst/>
              <a:gdLst>
                <a:gd name="connsiteX0" fmla="*/ 0 w 2057400"/>
                <a:gd name="connsiteY0" fmla="*/ 0 h 914400"/>
                <a:gd name="connsiteX1" fmla="*/ 0 w 2057400"/>
                <a:gd name="connsiteY1" fmla="*/ 0 h 914400"/>
                <a:gd name="connsiteX2" fmla="*/ 18288 w 2057400"/>
                <a:gd name="connsiteY2" fmla="*/ 914400 h 914400"/>
                <a:gd name="connsiteX3" fmla="*/ 2057400 w 2057400"/>
                <a:gd name="connsiteY3" fmla="*/ 18288 h 914400"/>
                <a:gd name="connsiteX4" fmla="*/ 0 w 2057400"/>
                <a:gd name="connsiteY4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7400" h="914400">
                  <a:moveTo>
                    <a:pt x="0" y="0"/>
                  </a:moveTo>
                  <a:lnTo>
                    <a:pt x="0" y="0"/>
                  </a:lnTo>
                  <a:lnTo>
                    <a:pt x="18288" y="914400"/>
                  </a:lnTo>
                  <a:lnTo>
                    <a:pt x="2057400" y="1828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олилиния 27"/>
            <p:cNvSpPr/>
            <p:nvPr/>
          </p:nvSpPr>
          <p:spPr>
            <a:xfrm>
              <a:off x="310896" y="457200"/>
              <a:ext cx="1563624" cy="649224"/>
            </a:xfrm>
            <a:custGeom>
              <a:avLst/>
              <a:gdLst>
                <a:gd name="connsiteX0" fmla="*/ 0 w 1563624"/>
                <a:gd name="connsiteY0" fmla="*/ 0 h 649224"/>
                <a:gd name="connsiteX1" fmla="*/ 0 w 1563624"/>
                <a:gd name="connsiteY1" fmla="*/ 0 h 649224"/>
                <a:gd name="connsiteX2" fmla="*/ 36576 w 1563624"/>
                <a:gd name="connsiteY2" fmla="*/ 649224 h 649224"/>
                <a:gd name="connsiteX3" fmla="*/ 1563624 w 1563624"/>
                <a:gd name="connsiteY3" fmla="*/ 9144 h 649224"/>
                <a:gd name="connsiteX4" fmla="*/ 0 w 1563624"/>
                <a:gd name="connsiteY4" fmla="*/ 0 h 64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3624" h="649224">
                  <a:moveTo>
                    <a:pt x="0" y="0"/>
                  </a:moveTo>
                  <a:lnTo>
                    <a:pt x="0" y="0"/>
                  </a:lnTo>
                  <a:lnTo>
                    <a:pt x="36576" y="649224"/>
                  </a:lnTo>
                  <a:lnTo>
                    <a:pt x="1563624" y="9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5" name="Заголовок 1"/>
          <p:cNvSpPr>
            <a:spLocks noGrp="1"/>
          </p:cNvSpPr>
          <p:nvPr>
            <p:ph type="title"/>
          </p:nvPr>
        </p:nvSpPr>
        <p:spPr>
          <a:xfrm>
            <a:off x="2051720" y="836712"/>
            <a:ext cx="3384376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ЦВЕТОВАЯ СХЕМА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Группа 33"/>
          <p:cNvGrpSpPr/>
          <p:nvPr/>
        </p:nvGrpSpPr>
        <p:grpSpPr>
          <a:xfrm>
            <a:off x="2627784" y="2132856"/>
            <a:ext cx="6120680" cy="4222667"/>
            <a:chOff x="310896" y="332656"/>
            <a:chExt cx="8725600" cy="6166883"/>
          </a:xfrm>
        </p:grpSpPr>
        <p:sp>
          <p:nvSpPr>
            <p:cNvPr id="32" name="Полилиния 31"/>
            <p:cNvSpPr/>
            <p:nvPr/>
          </p:nvSpPr>
          <p:spPr>
            <a:xfrm>
              <a:off x="4229912" y="332656"/>
              <a:ext cx="4806584" cy="2410968"/>
            </a:xfrm>
            <a:custGeom>
              <a:avLst/>
              <a:gdLst>
                <a:gd name="connsiteX0" fmla="*/ 664464 w 5885688"/>
                <a:gd name="connsiteY0" fmla="*/ 390144 h 2410968"/>
                <a:gd name="connsiteX1" fmla="*/ 1149096 w 5885688"/>
                <a:gd name="connsiteY1" fmla="*/ 1569720 h 2410968"/>
                <a:gd name="connsiteX2" fmla="*/ 3654552 w 5885688"/>
                <a:gd name="connsiteY2" fmla="*/ 1761744 h 2410968"/>
                <a:gd name="connsiteX3" fmla="*/ 5172456 w 5885688"/>
                <a:gd name="connsiteY3" fmla="*/ 2410968 h 2410968"/>
                <a:gd name="connsiteX4" fmla="*/ 5172456 w 5885688"/>
                <a:gd name="connsiteY4" fmla="*/ 2410968 h 2410968"/>
                <a:gd name="connsiteX5" fmla="*/ 5135880 w 5885688"/>
                <a:gd name="connsiteY5" fmla="*/ 335280 h 2410968"/>
                <a:gd name="connsiteX6" fmla="*/ 664464 w 5885688"/>
                <a:gd name="connsiteY6" fmla="*/ 390144 h 2410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85688" h="2410968">
                  <a:moveTo>
                    <a:pt x="664464" y="390144"/>
                  </a:moveTo>
                  <a:cubicBezTo>
                    <a:pt x="0" y="595884"/>
                    <a:pt x="650748" y="1341120"/>
                    <a:pt x="1149096" y="1569720"/>
                  </a:cubicBezTo>
                  <a:cubicBezTo>
                    <a:pt x="1647444" y="1798320"/>
                    <a:pt x="2983992" y="1621536"/>
                    <a:pt x="3654552" y="1761744"/>
                  </a:cubicBezTo>
                  <a:cubicBezTo>
                    <a:pt x="4325112" y="1901952"/>
                    <a:pt x="5172456" y="2410968"/>
                    <a:pt x="5172456" y="2410968"/>
                  </a:cubicBezTo>
                  <a:lnTo>
                    <a:pt x="5172456" y="2410968"/>
                  </a:lnTo>
                  <a:cubicBezTo>
                    <a:pt x="5166360" y="2065020"/>
                    <a:pt x="5885688" y="670560"/>
                    <a:pt x="5135880" y="335280"/>
                  </a:cubicBezTo>
                  <a:cubicBezTo>
                    <a:pt x="4386072" y="0"/>
                    <a:pt x="1328928" y="184404"/>
                    <a:pt x="664464" y="390144"/>
                  </a:cubicBez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" name="Группа 33"/>
            <p:cNvGrpSpPr/>
            <p:nvPr/>
          </p:nvGrpSpPr>
          <p:grpSpPr>
            <a:xfrm>
              <a:off x="310896" y="457200"/>
              <a:ext cx="8509576" cy="6042339"/>
              <a:chOff x="310896" y="457200"/>
              <a:chExt cx="8509576" cy="6042339"/>
            </a:xfrm>
          </p:grpSpPr>
          <p:sp>
            <p:nvSpPr>
              <p:cNvPr id="11" name="Овал 10"/>
              <p:cNvSpPr/>
              <p:nvPr/>
            </p:nvSpPr>
            <p:spPr>
              <a:xfrm>
                <a:off x="1403648" y="1268760"/>
                <a:ext cx="2016224" cy="20162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Волна 8"/>
              <p:cNvSpPr/>
              <p:nvPr/>
            </p:nvSpPr>
            <p:spPr>
              <a:xfrm>
                <a:off x="539552" y="2492896"/>
                <a:ext cx="8136904" cy="2088232"/>
              </a:xfrm>
              <a:prstGeom prst="wave">
                <a:avLst/>
              </a:prstGeom>
              <a:gradFill>
                <a:gsLst>
                  <a:gs pos="0">
                    <a:srgbClr val="825600"/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lin ang="5400000" scaled="0"/>
              </a:gra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равильный пятиугольник 7"/>
              <p:cNvSpPr/>
              <p:nvPr/>
            </p:nvSpPr>
            <p:spPr>
              <a:xfrm rot="2216738">
                <a:off x="2343556" y="1881931"/>
                <a:ext cx="3323333" cy="3228473"/>
              </a:xfrm>
              <a:prstGeom prst="pentagon">
                <a:avLst/>
              </a:prstGeom>
              <a:solidFill>
                <a:srgbClr val="FFFF00"/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" name="Прямоугольник 3"/>
              <p:cNvSpPr/>
              <p:nvPr/>
            </p:nvSpPr>
            <p:spPr>
              <a:xfrm>
                <a:off x="323528" y="476672"/>
                <a:ext cx="8496944" cy="5904656"/>
              </a:xfrm>
              <a:prstGeom prst="rect">
                <a:avLst/>
              </a:prstGeom>
              <a:noFill/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5-конечная звезда 4"/>
              <p:cNvSpPr/>
              <p:nvPr/>
            </p:nvSpPr>
            <p:spPr>
              <a:xfrm>
                <a:off x="2195736" y="1916832"/>
                <a:ext cx="3384376" cy="3096344"/>
              </a:xfrm>
              <a:prstGeom prst="star5">
                <a:avLst>
                  <a:gd name="adj" fmla="val 23906"/>
                  <a:gd name="hf" fmla="val 105146"/>
                  <a:gd name="vf" fmla="val 110557"/>
                </a:avLst>
              </a:prstGeom>
              <a:solidFill>
                <a:srgbClr val="FF000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Овал 5"/>
              <p:cNvSpPr/>
              <p:nvPr/>
            </p:nvSpPr>
            <p:spPr>
              <a:xfrm>
                <a:off x="3203848" y="2852936"/>
                <a:ext cx="1440160" cy="1512168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Овал 6"/>
              <p:cNvSpPr/>
              <p:nvPr/>
            </p:nvSpPr>
            <p:spPr>
              <a:xfrm>
                <a:off x="3347864" y="2996952"/>
                <a:ext cx="1152128" cy="1224136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Полилиния 11"/>
              <p:cNvSpPr/>
              <p:nvPr/>
            </p:nvSpPr>
            <p:spPr>
              <a:xfrm>
                <a:off x="585216" y="4425696"/>
                <a:ext cx="6501384" cy="1684020"/>
              </a:xfrm>
              <a:custGeom>
                <a:avLst/>
                <a:gdLst>
                  <a:gd name="connsiteX0" fmla="*/ 0 w 6501384"/>
                  <a:gd name="connsiteY0" fmla="*/ 0 h 1684020"/>
                  <a:gd name="connsiteX1" fmla="*/ 1728216 w 6501384"/>
                  <a:gd name="connsiteY1" fmla="*/ 1271016 h 1684020"/>
                  <a:gd name="connsiteX2" fmla="*/ 4572000 w 6501384"/>
                  <a:gd name="connsiteY2" fmla="*/ 1609344 h 1684020"/>
                  <a:gd name="connsiteX3" fmla="*/ 6501384 w 6501384"/>
                  <a:gd name="connsiteY3" fmla="*/ 822960 h 1684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01384" h="1684020">
                    <a:moveTo>
                      <a:pt x="0" y="0"/>
                    </a:moveTo>
                    <a:cubicBezTo>
                      <a:pt x="483108" y="501396"/>
                      <a:pt x="966216" y="1002792"/>
                      <a:pt x="1728216" y="1271016"/>
                    </a:cubicBezTo>
                    <a:cubicBezTo>
                      <a:pt x="2490216" y="1539240"/>
                      <a:pt x="3776472" y="1684020"/>
                      <a:pt x="4572000" y="1609344"/>
                    </a:cubicBezTo>
                    <a:cubicBezTo>
                      <a:pt x="5367528" y="1534668"/>
                      <a:pt x="5934456" y="1178814"/>
                      <a:pt x="6501384" y="822960"/>
                    </a:cubicBezTo>
                  </a:path>
                </a:pathLst>
              </a:cu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3" name="Группа 28"/>
              <p:cNvGrpSpPr/>
              <p:nvPr/>
            </p:nvGrpSpPr>
            <p:grpSpPr>
              <a:xfrm>
                <a:off x="838169" y="4509120"/>
                <a:ext cx="6624208" cy="1990419"/>
                <a:chOff x="838169" y="4509120"/>
                <a:chExt cx="6624208" cy="1990419"/>
              </a:xfrm>
              <a:solidFill>
                <a:schemeClr val="accent6">
                  <a:lumMod val="75000"/>
                </a:schemeClr>
              </a:solidFill>
            </p:grpSpPr>
            <p:sp>
              <p:nvSpPr>
                <p:cNvPr id="17" name="Овал 16"/>
                <p:cNvSpPr/>
                <p:nvPr/>
              </p:nvSpPr>
              <p:spPr>
                <a:xfrm>
                  <a:off x="899592" y="4509120"/>
                  <a:ext cx="1296144" cy="360040"/>
                </a:xfrm>
                <a:prstGeom prst="ellipse">
                  <a:avLst/>
                </a:prstGeom>
                <a:grpFill/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8" name="Овал 17"/>
                <p:cNvSpPr/>
                <p:nvPr/>
              </p:nvSpPr>
              <p:spPr>
                <a:xfrm rot="21160939">
                  <a:off x="1565315" y="5022247"/>
                  <a:ext cx="1296144" cy="360040"/>
                </a:xfrm>
                <a:prstGeom prst="ellipse">
                  <a:avLst/>
                </a:prstGeom>
                <a:grpFill/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" name="Овал 18"/>
                <p:cNvSpPr/>
                <p:nvPr/>
              </p:nvSpPr>
              <p:spPr>
                <a:xfrm rot="21160939">
                  <a:off x="2498729" y="5513777"/>
                  <a:ext cx="1136256" cy="307569"/>
                </a:xfrm>
                <a:prstGeom prst="ellipse">
                  <a:avLst/>
                </a:prstGeom>
                <a:grpFill/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" name="Овал 12"/>
                <p:cNvSpPr/>
                <p:nvPr/>
              </p:nvSpPr>
              <p:spPr>
                <a:xfrm rot="20512863">
                  <a:off x="3727557" y="5611723"/>
                  <a:ext cx="1136256" cy="307569"/>
                </a:xfrm>
                <a:prstGeom prst="ellipse">
                  <a:avLst/>
                </a:prstGeom>
                <a:grpFill/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" name="Овал 13"/>
                <p:cNvSpPr/>
                <p:nvPr/>
              </p:nvSpPr>
              <p:spPr>
                <a:xfrm rot="20512863">
                  <a:off x="4877905" y="5600559"/>
                  <a:ext cx="1068016" cy="329899"/>
                </a:xfrm>
                <a:prstGeom prst="ellipse">
                  <a:avLst/>
                </a:prstGeom>
                <a:grpFill/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" name="Овал 14"/>
                <p:cNvSpPr/>
                <p:nvPr/>
              </p:nvSpPr>
              <p:spPr>
                <a:xfrm rot="18390478">
                  <a:off x="5906684" y="5157001"/>
                  <a:ext cx="1068016" cy="329899"/>
                </a:xfrm>
                <a:prstGeom prst="ellipse">
                  <a:avLst/>
                </a:prstGeom>
                <a:grpFill/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" name="Овал 15"/>
                <p:cNvSpPr/>
                <p:nvPr/>
              </p:nvSpPr>
              <p:spPr>
                <a:xfrm rot="18390478">
                  <a:off x="6896826" y="4832181"/>
                  <a:ext cx="801203" cy="329899"/>
                </a:xfrm>
                <a:prstGeom prst="ellipse">
                  <a:avLst/>
                </a:prstGeom>
                <a:grpFill/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" name="Овал 19"/>
                <p:cNvSpPr/>
                <p:nvPr/>
              </p:nvSpPr>
              <p:spPr>
                <a:xfrm rot="4099645">
                  <a:off x="370117" y="5141858"/>
                  <a:ext cx="1296144" cy="360040"/>
                </a:xfrm>
                <a:prstGeom prst="ellipse">
                  <a:avLst/>
                </a:prstGeom>
                <a:grpFill/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" name="Овал 20"/>
                <p:cNvSpPr/>
                <p:nvPr/>
              </p:nvSpPr>
              <p:spPr>
                <a:xfrm rot="3130025">
                  <a:off x="1295259" y="5671447"/>
                  <a:ext cx="1296144" cy="360040"/>
                </a:xfrm>
                <a:prstGeom prst="ellipse">
                  <a:avLst/>
                </a:prstGeom>
                <a:grpFill/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" name="Овал 21"/>
                <p:cNvSpPr/>
                <p:nvPr/>
              </p:nvSpPr>
              <p:spPr>
                <a:xfrm rot="1475104">
                  <a:off x="2427905" y="5911997"/>
                  <a:ext cx="1296144" cy="360040"/>
                </a:xfrm>
                <a:prstGeom prst="ellipse">
                  <a:avLst/>
                </a:prstGeom>
                <a:grpFill/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" name="Овал 22"/>
                <p:cNvSpPr/>
                <p:nvPr/>
              </p:nvSpPr>
              <p:spPr>
                <a:xfrm rot="505081">
                  <a:off x="3724296" y="6028236"/>
                  <a:ext cx="1136256" cy="307569"/>
                </a:xfrm>
                <a:prstGeom prst="ellipse">
                  <a:avLst/>
                </a:prstGeom>
                <a:grpFill/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4" name="Овал 23"/>
                <p:cNvSpPr/>
                <p:nvPr/>
              </p:nvSpPr>
              <p:spPr>
                <a:xfrm rot="522549">
                  <a:off x="4950857" y="6025679"/>
                  <a:ext cx="1068016" cy="329899"/>
                </a:xfrm>
                <a:prstGeom prst="ellipse">
                  <a:avLst/>
                </a:prstGeom>
                <a:grpFill/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5" name="Овал 24"/>
                <p:cNvSpPr/>
                <p:nvPr/>
              </p:nvSpPr>
              <p:spPr>
                <a:xfrm>
                  <a:off x="6134426" y="5658690"/>
                  <a:ext cx="1068016" cy="329899"/>
                </a:xfrm>
                <a:prstGeom prst="ellipse">
                  <a:avLst/>
                </a:prstGeom>
                <a:grpFill/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30" name="Полилиния 29"/>
              <p:cNvSpPr/>
              <p:nvPr/>
            </p:nvSpPr>
            <p:spPr>
              <a:xfrm>
                <a:off x="320040" y="466344"/>
                <a:ext cx="2739792" cy="1234464"/>
              </a:xfrm>
              <a:custGeom>
                <a:avLst/>
                <a:gdLst>
                  <a:gd name="connsiteX0" fmla="*/ 0 w 2221992"/>
                  <a:gd name="connsiteY0" fmla="*/ 0 h 868680"/>
                  <a:gd name="connsiteX1" fmla="*/ 0 w 2221992"/>
                  <a:gd name="connsiteY1" fmla="*/ 0 h 868680"/>
                  <a:gd name="connsiteX2" fmla="*/ 18288 w 2221992"/>
                  <a:gd name="connsiteY2" fmla="*/ 868680 h 868680"/>
                  <a:gd name="connsiteX3" fmla="*/ 2221992 w 2221992"/>
                  <a:gd name="connsiteY3" fmla="*/ 9144 h 868680"/>
                  <a:gd name="connsiteX4" fmla="*/ 0 w 2221992"/>
                  <a:gd name="connsiteY4" fmla="*/ 0 h 868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21992" h="868680">
                    <a:moveTo>
                      <a:pt x="0" y="0"/>
                    </a:moveTo>
                    <a:lnTo>
                      <a:pt x="0" y="0"/>
                    </a:lnTo>
                    <a:lnTo>
                      <a:pt x="18288" y="868680"/>
                    </a:lnTo>
                    <a:lnTo>
                      <a:pt x="2221992" y="91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Полилиния 32"/>
              <p:cNvSpPr/>
              <p:nvPr/>
            </p:nvSpPr>
            <p:spPr>
              <a:xfrm>
                <a:off x="5508104" y="548680"/>
                <a:ext cx="3140224" cy="1699272"/>
              </a:xfrm>
              <a:custGeom>
                <a:avLst/>
                <a:gdLst>
                  <a:gd name="connsiteX0" fmla="*/ 664464 w 5885688"/>
                  <a:gd name="connsiteY0" fmla="*/ 390144 h 2410968"/>
                  <a:gd name="connsiteX1" fmla="*/ 1149096 w 5885688"/>
                  <a:gd name="connsiteY1" fmla="*/ 1569720 h 2410968"/>
                  <a:gd name="connsiteX2" fmla="*/ 3654552 w 5885688"/>
                  <a:gd name="connsiteY2" fmla="*/ 1761744 h 2410968"/>
                  <a:gd name="connsiteX3" fmla="*/ 5172456 w 5885688"/>
                  <a:gd name="connsiteY3" fmla="*/ 2410968 h 2410968"/>
                  <a:gd name="connsiteX4" fmla="*/ 5172456 w 5885688"/>
                  <a:gd name="connsiteY4" fmla="*/ 2410968 h 2410968"/>
                  <a:gd name="connsiteX5" fmla="*/ 5135880 w 5885688"/>
                  <a:gd name="connsiteY5" fmla="*/ 335280 h 2410968"/>
                  <a:gd name="connsiteX6" fmla="*/ 664464 w 5885688"/>
                  <a:gd name="connsiteY6" fmla="*/ 390144 h 2410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85688" h="2410968">
                    <a:moveTo>
                      <a:pt x="664464" y="390144"/>
                    </a:moveTo>
                    <a:cubicBezTo>
                      <a:pt x="0" y="595884"/>
                      <a:pt x="650748" y="1341120"/>
                      <a:pt x="1149096" y="1569720"/>
                    </a:cubicBezTo>
                    <a:cubicBezTo>
                      <a:pt x="1647444" y="1798320"/>
                      <a:pt x="2983992" y="1621536"/>
                      <a:pt x="3654552" y="1761744"/>
                    </a:cubicBezTo>
                    <a:cubicBezTo>
                      <a:pt x="4325112" y="1901952"/>
                      <a:pt x="5172456" y="2410968"/>
                      <a:pt x="5172456" y="2410968"/>
                    </a:cubicBezTo>
                    <a:lnTo>
                      <a:pt x="5172456" y="2410968"/>
                    </a:lnTo>
                    <a:cubicBezTo>
                      <a:pt x="5166360" y="2065020"/>
                      <a:pt x="5885688" y="670560"/>
                      <a:pt x="5135880" y="335280"/>
                    </a:cubicBezTo>
                    <a:cubicBezTo>
                      <a:pt x="4386072" y="0"/>
                      <a:pt x="1328928" y="184404"/>
                      <a:pt x="664464" y="390144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Овал 30"/>
              <p:cNvSpPr/>
              <p:nvPr/>
            </p:nvSpPr>
            <p:spPr>
              <a:xfrm>
                <a:off x="6444208" y="764704"/>
                <a:ext cx="1440160" cy="1368152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Полилиния 26"/>
              <p:cNvSpPr/>
              <p:nvPr/>
            </p:nvSpPr>
            <p:spPr>
              <a:xfrm>
                <a:off x="329184" y="466344"/>
                <a:ext cx="2057400" cy="914400"/>
              </a:xfrm>
              <a:custGeom>
                <a:avLst/>
                <a:gdLst>
                  <a:gd name="connsiteX0" fmla="*/ 0 w 2057400"/>
                  <a:gd name="connsiteY0" fmla="*/ 0 h 914400"/>
                  <a:gd name="connsiteX1" fmla="*/ 0 w 2057400"/>
                  <a:gd name="connsiteY1" fmla="*/ 0 h 914400"/>
                  <a:gd name="connsiteX2" fmla="*/ 18288 w 2057400"/>
                  <a:gd name="connsiteY2" fmla="*/ 914400 h 914400"/>
                  <a:gd name="connsiteX3" fmla="*/ 2057400 w 2057400"/>
                  <a:gd name="connsiteY3" fmla="*/ 18288 h 914400"/>
                  <a:gd name="connsiteX4" fmla="*/ 0 w 2057400"/>
                  <a:gd name="connsiteY4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7400" h="914400">
                    <a:moveTo>
                      <a:pt x="0" y="0"/>
                    </a:moveTo>
                    <a:lnTo>
                      <a:pt x="0" y="0"/>
                    </a:lnTo>
                    <a:lnTo>
                      <a:pt x="18288" y="914400"/>
                    </a:lnTo>
                    <a:lnTo>
                      <a:pt x="2057400" y="18288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Полилиния 27"/>
              <p:cNvSpPr/>
              <p:nvPr/>
            </p:nvSpPr>
            <p:spPr>
              <a:xfrm>
                <a:off x="310896" y="457200"/>
                <a:ext cx="1563624" cy="649224"/>
              </a:xfrm>
              <a:custGeom>
                <a:avLst/>
                <a:gdLst>
                  <a:gd name="connsiteX0" fmla="*/ 0 w 1563624"/>
                  <a:gd name="connsiteY0" fmla="*/ 0 h 649224"/>
                  <a:gd name="connsiteX1" fmla="*/ 0 w 1563624"/>
                  <a:gd name="connsiteY1" fmla="*/ 0 h 649224"/>
                  <a:gd name="connsiteX2" fmla="*/ 36576 w 1563624"/>
                  <a:gd name="connsiteY2" fmla="*/ 649224 h 649224"/>
                  <a:gd name="connsiteX3" fmla="*/ 1563624 w 1563624"/>
                  <a:gd name="connsiteY3" fmla="*/ 9144 h 649224"/>
                  <a:gd name="connsiteX4" fmla="*/ 0 w 1563624"/>
                  <a:gd name="connsiteY4" fmla="*/ 0 h 64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3624" h="649224">
                    <a:moveTo>
                      <a:pt x="0" y="0"/>
                    </a:moveTo>
                    <a:lnTo>
                      <a:pt x="0" y="0"/>
                    </a:lnTo>
                    <a:lnTo>
                      <a:pt x="36576" y="649224"/>
                    </a:lnTo>
                    <a:lnTo>
                      <a:pt x="1563624" y="91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15362" name="Picture 2" descr="https://avatars.mds.yandex.net/get-pdb/216365/5774519a-4b5c-4b2d-b3d8-42cecccd8727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112568"/>
            <a:ext cx="1595669" cy="1196752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899592" y="6228020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Очиток</a:t>
            </a:r>
            <a:endParaRPr lang="ru-RU" dirty="0"/>
          </a:p>
        </p:txBody>
      </p:sp>
      <p:cxnSp>
        <p:nvCxnSpPr>
          <p:cNvPr id="37" name="Прямая соединительная линия 36"/>
          <p:cNvCxnSpPr>
            <a:stCxn id="15362" idx="3"/>
            <a:endCxn id="20" idx="4"/>
          </p:cNvCxnSpPr>
          <p:nvPr/>
        </p:nvCxnSpPr>
        <p:spPr>
          <a:xfrm flipV="1">
            <a:off x="2207229" y="5595774"/>
            <a:ext cx="799344" cy="11517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364" name="Picture 4" descr="https://avatars.mds.yandex.net/get-pdb/27625/42ce16e0-5ecc-42c1-a733-1dce8a3df956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780039"/>
            <a:ext cx="1627381" cy="1017113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>
          <a:xfrm>
            <a:off x="827584" y="4715852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Бархотки</a:t>
            </a:r>
            <a:endParaRPr lang="ru-RU" dirty="0"/>
          </a:p>
        </p:txBody>
      </p:sp>
      <p:pic>
        <p:nvPicPr>
          <p:cNvPr id="15366" name="Picture 6" descr="https://autogear.ru/misc/i/gallery/37876/23681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132856"/>
            <a:ext cx="1656184" cy="1242138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827584" y="3347700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Агератум</a:t>
            </a:r>
            <a:endParaRPr lang="ru-RU" dirty="0"/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 flipV="1">
            <a:off x="2267744" y="3789040"/>
            <a:ext cx="1440160" cy="7200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2267744" y="2708920"/>
            <a:ext cx="1440160" cy="57606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2267744" y="3861048"/>
            <a:ext cx="2016224" cy="93610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60040"/>
            <a:ext cx="1647494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" name="TextBox 54"/>
          <p:cNvSpPr txBox="1"/>
          <p:nvPr/>
        </p:nvSpPr>
        <p:spPr>
          <a:xfrm>
            <a:off x="827584" y="1700808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Петуньи</a:t>
            </a:r>
            <a:endParaRPr lang="ru-RU" dirty="0"/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2195736" y="1484784"/>
            <a:ext cx="936104" cy="100811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369" name="AutoShape 9" descr="https://s1.1zoom.ru/b5050/336/272979-werecat_1680x105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332656"/>
            <a:ext cx="2507645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" name="TextBox 59"/>
          <p:cNvSpPr txBox="1"/>
          <p:nvPr/>
        </p:nvSpPr>
        <p:spPr>
          <a:xfrm>
            <a:off x="6660232" y="1700808"/>
            <a:ext cx="1366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Тюльпаны</a:t>
            </a:r>
            <a:endParaRPr lang="ru-RU" dirty="0"/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>
            <a:off x="6444208" y="1628800"/>
            <a:ext cx="360040" cy="100811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Заголовок 1"/>
          <p:cNvSpPr>
            <a:spLocks noGrp="1"/>
          </p:cNvSpPr>
          <p:nvPr>
            <p:ph type="title"/>
          </p:nvPr>
        </p:nvSpPr>
        <p:spPr>
          <a:xfrm>
            <a:off x="2267744" y="850702"/>
            <a:ext cx="3384376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ЦВЕТОВАЯ СХЕМА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ru-RU" dirty="0" smtClean="0"/>
              <a:t>Визуализация плана</a:t>
            </a:r>
            <a:endParaRPr lang="ru-RU" dirty="0"/>
          </a:p>
        </p:txBody>
      </p:sp>
      <p:pic>
        <p:nvPicPr>
          <p:cNvPr id="4" name="Содержимое 3" descr="эскиз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lum bright="-10000" contrast="20000"/>
          </a:blip>
          <a:srcRect l="1773" t="3962"/>
          <a:stretch>
            <a:fillRect/>
          </a:stretch>
        </p:blipFill>
        <p:spPr>
          <a:xfrm rot="5400000">
            <a:off x="1440685" y="-352452"/>
            <a:ext cx="5830583" cy="82089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120</TotalTime>
  <Words>32</Words>
  <Application>Microsoft Office PowerPoint</Application>
  <PresentationFormat>Экран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ПРОЕКТ  ЛАНДШАФТНОГО  ДИЗАЙНА «ПОДВИГ НАРОДА»  </vt:lpstr>
      <vt:lpstr>Авторы проекта: Барганджия Алина, Герасимова Жанна Князева Валерия, Кунаева Варвара Руководители проекта: Миляева Ирина Сергеевна, Барабанщиков Алексей Валентинович</vt:lpstr>
      <vt:lpstr>Место реализации проекта: территория МБОУ СШ №70</vt:lpstr>
      <vt:lpstr>Место реализации проекта: территория МБОУ СШ №70</vt:lpstr>
      <vt:lpstr>ЭСКИЗ</vt:lpstr>
      <vt:lpstr>ЦВЕТОВАЯ СХЕМА</vt:lpstr>
      <vt:lpstr>ЦВЕТОВАЯ СХЕМА</vt:lpstr>
      <vt:lpstr>Визуализация плана</vt:lpstr>
    </vt:vector>
  </TitlesOfParts>
  <Company>МОУ НОШ №71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 Барабанщиков</dc:creator>
  <cp:lastModifiedBy>Алексей Барабанщиков</cp:lastModifiedBy>
  <cp:revision>13</cp:revision>
  <dcterms:created xsi:type="dcterms:W3CDTF">2020-03-17T08:59:51Z</dcterms:created>
  <dcterms:modified xsi:type="dcterms:W3CDTF">2020-03-20T10:35:54Z</dcterms:modified>
</cp:coreProperties>
</file>